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5" r:id="rId14"/>
    <p:sldId id="301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302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</p:sldIdLst>
  <p:sldSz cx="12192000" cy="6858000"/>
  <p:notesSz cx="6858000" cy="9144000"/>
  <p:photoAlbum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4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89E4F-1652-4E6C-9812-75E296E5041C}" type="datetimeFigureOut">
              <a:rPr lang="nl-NL" smtClean="0"/>
              <a:t>16-7-2017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94526-D7A9-43B2-96C8-8DB11F0906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7026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94526-D7A9-43B2-96C8-8DB11F0906D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7734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991C-4B09-450F-BAEB-BEAAB265046C}" type="datetimeFigureOut">
              <a:rPr lang="nl-NL" smtClean="0"/>
              <a:t>16-7-2017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4F56-8738-4B5F-A977-2A8C3D81EC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1980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991C-4B09-450F-BAEB-BEAAB265046C}" type="datetimeFigureOut">
              <a:rPr lang="nl-NL" smtClean="0"/>
              <a:t>16-7-2017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4F56-8738-4B5F-A977-2A8C3D81EC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88657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991C-4B09-450F-BAEB-BEAAB265046C}" type="datetimeFigureOut">
              <a:rPr lang="nl-NL" smtClean="0"/>
              <a:t>16-7-2017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4F56-8738-4B5F-A977-2A8C3D81EC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8832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991C-4B09-450F-BAEB-BEAAB265046C}" type="datetimeFigureOut">
              <a:rPr lang="nl-NL" smtClean="0"/>
              <a:t>16-7-2017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4F56-8738-4B5F-A977-2A8C3D81EC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19534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991C-4B09-450F-BAEB-BEAAB265046C}" type="datetimeFigureOut">
              <a:rPr lang="nl-NL" smtClean="0"/>
              <a:t>16-7-2017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4F56-8738-4B5F-A977-2A8C3D81EC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59163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991C-4B09-450F-BAEB-BEAAB265046C}" type="datetimeFigureOut">
              <a:rPr lang="nl-NL" smtClean="0"/>
              <a:t>16-7-2017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4F56-8738-4B5F-A977-2A8C3D81EC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74952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991C-4B09-450F-BAEB-BEAAB265046C}" type="datetimeFigureOut">
              <a:rPr lang="nl-NL" smtClean="0"/>
              <a:t>16-7-2017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4F56-8738-4B5F-A977-2A8C3D81EC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71548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991C-4B09-450F-BAEB-BEAAB265046C}" type="datetimeFigureOut">
              <a:rPr lang="nl-NL" smtClean="0"/>
              <a:t>16-7-2017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4F56-8738-4B5F-A977-2A8C3D81EC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7717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991C-4B09-450F-BAEB-BEAAB265046C}" type="datetimeFigureOut">
              <a:rPr lang="nl-NL" smtClean="0"/>
              <a:t>16-7-2017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4F56-8738-4B5F-A977-2A8C3D81EC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57542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991C-4B09-450F-BAEB-BEAAB265046C}" type="datetimeFigureOut">
              <a:rPr lang="nl-NL" smtClean="0"/>
              <a:t>16-7-2017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4F56-8738-4B5F-A977-2A8C3D81EC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0911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991C-4B09-450F-BAEB-BEAAB265046C}" type="datetimeFigureOut">
              <a:rPr lang="nl-NL" smtClean="0"/>
              <a:t>16-7-2017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4F56-8738-4B5F-A977-2A8C3D81EC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64371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4991C-4B09-450F-BAEB-BEAAB265046C}" type="datetimeFigureOut">
              <a:rPr lang="nl-NL" smtClean="0"/>
              <a:t>16-7-2017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34F56-8738-4B5F-A977-2A8C3D81EC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28274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55077" y="995753"/>
            <a:ext cx="10494497" cy="3871669"/>
          </a:xfrm>
        </p:spPr>
        <p:txBody>
          <a:bodyPr>
            <a:normAutofit/>
          </a:bodyPr>
          <a:lstStyle/>
          <a:p>
            <a:r>
              <a:rPr lang="nl-NL" dirty="0" smtClean="0"/>
              <a:t>Openluchtspel 2017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Buurt- en Toneelver. De </a:t>
            </a:r>
            <a:r>
              <a:rPr lang="nl-NL" dirty="0" err="1" smtClean="0"/>
              <a:t>Meene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00554" y="6077952"/>
            <a:ext cx="9144000" cy="660473"/>
          </a:xfrm>
        </p:spPr>
        <p:txBody>
          <a:bodyPr/>
          <a:lstStyle/>
          <a:p>
            <a:r>
              <a:rPr lang="nl-NL" i="1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@</a:t>
            </a:r>
            <a:r>
              <a:rPr lang="nl-NL" i="1" dirty="0" err="1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libi</a:t>
            </a:r>
            <a:r>
              <a:rPr lang="nl-NL" i="1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Photo </a:t>
            </a:r>
            <a:r>
              <a:rPr lang="nl-NL" i="1" dirty="0" err="1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Creation</a:t>
            </a:r>
            <a:endParaRPr lang="nl-NL" i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18 This Hard La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651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26344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522" y="-587515"/>
            <a:ext cx="10320337" cy="8033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94704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5739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1490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544" y="1037904"/>
            <a:ext cx="6857999" cy="4557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5750" y="1030439"/>
            <a:ext cx="6880465" cy="4572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4278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22" y="0"/>
            <a:ext cx="10058400" cy="6706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50202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27629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76249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0362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5513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0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76037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50533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97" y="152400"/>
            <a:ext cx="10058400" cy="670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5485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1749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81234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2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02273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4" y="0"/>
            <a:ext cx="10058400" cy="6703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23227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2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1643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03628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2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5543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56" y="0"/>
            <a:ext cx="10058400" cy="6703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45892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0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0"/>
            <a:ext cx="101044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47385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34264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47" y="0"/>
            <a:ext cx="10058400" cy="6703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34182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28)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0" r="18685"/>
          <a:stretch/>
        </p:blipFill>
        <p:spPr>
          <a:xfrm>
            <a:off x="2785403" y="0"/>
            <a:ext cx="654147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83381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2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98531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3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48261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3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32955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3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9974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01" y="0"/>
            <a:ext cx="10058400" cy="6704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58044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70" y="0"/>
            <a:ext cx="10058400" cy="6703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36486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3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55557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57505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3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81924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3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39523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3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54717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3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97234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4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91016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4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6295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9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5" y="0"/>
            <a:ext cx="536416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90658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550">
        <p15:prstTrans prst="peelOff"/>
      </p:transition>
    </mc:Choice>
    <mc:Fallback>
      <p:transition spd="slow" advClick="0" advTm="15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9834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5819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50" y="0"/>
            <a:ext cx="455771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03792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S2017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0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27044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1" y="0"/>
            <a:ext cx="10058400" cy="6683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78690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1300">
        <p15:prstTrans prst="peelOff"/>
      </p:transition>
    </mc:Choice>
    <mc:Fallback>
      <p:transition spd="slow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7</Words>
  <Application>Microsoft Office PowerPoint</Application>
  <PresentationFormat>Breedbeeld</PresentationFormat>
  <Paragraphs>3</Paragraphs>
  <Slides>46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Comic Sans MS</vt:lpstr>
      <vt:lpstr>Kantoorthema</vt:lpstr>
      <vt:lpstr>Openluchtspel 2017  Buurt- en Toneelver. De Meene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Openluchtspel 2017  Buurt- en Toneelver. De Meene</dc:title>
  <dc:creator>Gebruiker</dc:creator>
  <cp:lastModifiedBy>Gebruiker</cp:lastModifiedBy>
  <cp:revision>7</cp:revision>
  <dcterms:created xsi:type="dcterms:W3CDTF">2017-07-16T12:23:02Z</dcterms:created>
  <dcterms:modified xsi:type="dcterms:W3CDTF">2017-07-16T14:13:06Z</dcterms:modified>
</cp:coreProperties>
</file>